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3D0E4-FD2C-4AD8-A1FE-AC175E6F81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628A45-F445-4D37-B523-0FF6FA79AD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20CAE-CF14-440A-AC87-A35EE5B62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ED18F-4749-4C67-979C-432CF346E006}" type="datetimeFigureOut">
              <a:rPr lang="en-IN" smtClean="0"/>
              <a:t>22-12-2022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D9986-D961-457E-8A0E-F7106BC73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0B52C-AC91-49C8-B2F3-B9AA34048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90F16-CD95-4731-9F91-19B350AF47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5435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D75C9-E5BD-4A3C-8E76-8302F3C1C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BF3EB4-D1FD-41F0-AC03-8648CAC49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AEE59-A8F3-45B0-B4A2-E7CC7C8B4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ED18F-4749-4C67-979C-432CF346E006}" type="datetimeFigureOut">
              <a:rPr lang="en-IN" smtClean="0"/>
              <a:t>22-12-2022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FA992-C805-44B3-ABAC-44F0A940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49603-C4C3-424B-AE90-F0745779C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90F16-CD95-4731-9F91-19B350AF47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652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0A7777-6FB1-4E6E-A55B-4D99914EDA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EB7F58-A431-4DE2-BE8B-716159ACC7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62EB6-82CB-48CC-9878-B52B4D89B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ED18F-4749-4C67-979C-432CF346E006}" type="datetimeFigureOut">
              <a:rPr lang="en-IN" smtClean="0"/>
              <a:t>22-12-2022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93F42-3F46-4CDC-9C99-DBD51A06B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D5E1A-6ECC-4200-A505-8FE0AE666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90F16-CD95-4731-9F91-19B350AF47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7284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0C08E-F07D-4CA3-909D-C9280A6EC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85AFF-CB01-4A4A-9FE2-F5F063B78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75504C-F876-4163-8102-98FF9279C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ED18F-4749-4C67-979C-432CF346E006}" type="datetimeFigureOut">
              <a:rPr lang="en-IN" smtClean="0"/>
              <a:t>22-12-2022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30716-A7C8-4EA2-B2A0-69D745A67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62E15-3681-47F1-82E2-97EA5F313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90F16-CD95-4731-9F91-19B350AF47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1952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A314E-2463-4B8D-9B5A-A484C74CD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939DBC-181B-4216-88D0-FADDCC97C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A9A20-0AB0-42F8-88D1-2965B074A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ED18F-4749-4C67-979C-432CF346E006}" type="datetimeFigureOut">
              <a:rPr lang="en-IN" smtClean="0"/>
              <a:t>22-12-2022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B94E3-5C03-4282-AA9F-105CC98A0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43743-CD88-47ED-9498-2F133223F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90F16-CD95-4731-9F91-19B350AF47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658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57437-5078-43F9-8BCC-B9E48938D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17312-8C68-4B1A-8F02-CF512B3B11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F88EAE-5341-4DEC-9033-30F9AD3F86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AA8076-913C-4911-8A95-ED766BE1D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ED18F-4749-4C67-979C-432CF346E006}" type="datetimeFigureOut">
              <a:rPr lang="en-IN" smtClean="0"/>
              <a:t>22-12-2022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20B7F-C69A-4C33-9BC1-324ACC3A6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6F31AD-A533-4EED-868D-39502F3AB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90F16-CD95-4731-9F91-19B350AF47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1250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350B2-A73A-4171-B533-3D6D0E821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5A840-048D-47DC-9CC4-B8DBED2C6C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8191F4-3DAC-4080-9E7B-18C5279D8F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A663B2-5877-4B88-A805-6C8A2C3671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5D314E-BE7A-4443-A253-EFB2024018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86008E-1466-44D0-B85B-ABC478DFE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ED18F-4749-4C67-979C-432CF346E006}" type="datetimeFigureOut">
              <a:rPr lang="en-IN" smtClean="0"/>
              <a:t>22-12-2022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BA0392-2E14-4A76-A3DE-CBF8B7D98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856E12-90A1-44CB-BB11-94F6663D3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90F16-CD95-4731-9F91-19B350AF47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6977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586F8-72EC-4885-ABD4-27E623F41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2D8CAF-DE3E-417D-AC98-C796A3997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ED18F-4749-4C67-979C-432CF346E006}" type="datetimeFigureOut">
              <a:rPr lang="en-IN" smtClean="0"/>
              <a:t>22-12-2022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07D4CB-18B9-4B9C-8E69-62DC157A7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0A96BA-4FE3-4C9F-805C-698C0F8A5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90F16-CD95-4731-9F91-19B350AF47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9034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2DD144-7CAE-45EC-B244-0405EDACC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ED18F-4749-4C67-979C-432CF346E006}" type="datetimeFigureOut">
              <a:rPr lang="en-IN" smtClean="0"/>
              <a:t>22-12-2022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B1F0C0-6268-48F4-AE15-29D43BE5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95A3F-34FF-4F42-852E-FA63D5FF7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90F16-CD95-4731-9F91-19B350AF47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2250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5B71-5105-4571-B480-4E0159E6D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7624D-6DBC-4B7B-A900-E0AFEDB6E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6E38C6-01EB-473F-A9E0-10B349F779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44D64C-38C9-4E87-B219-84FAFCF91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ED18F-4749-4C67-979C-432CF346E006}" type="datetimeFigureOut">
              <a:rPr lang="en-IN" smtClean="0"/>
              <a:t>22-12-2022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8891EE-D92E-41D8-AE3B-D5C70FC4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21CAC-90E7-4F26-BB43-4C417C630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90F16-CD95-4731-9F91-19B350AF47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0245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D0809-5D0A-4D94-A8CE-195577E2A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20EBDF-C71E-402D-A69A-E460877F27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CBDB0E-A234-4A22-9B4E-37F5D6BE1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D30E75-E0D5-42D0-BEED-1297D8196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ED18F-4749-4C67-979C-432CF346E006}" type="datetimeFigureOut">
              <a:rPr lang="en-IN" smtClean="0"/>
              <a:t>22-12-2022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679C99-EA9F-40B3-BC01-9DD2DD0CB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29E435-24BB-4E4D-BB6D-9A64B5B69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90F16-CD95-4731-9F91-19B350AF47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0099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11A5DA-AB95-464E-9006-2C7E667BC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AC5E3-2F76-4ACD-BA38-8079EA166C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3524C-30EE-4DB5-9C41-3CB6AFBA21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ED18F-4749-4C67-979C-432CF346E006}" type="datetimeFigureOut">
              <a:rPr lang="en-IN" smtClean="0"/>
              <a:t>22-12-2022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2E4FA-3FE8-492E-9AD3-122850332E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1F034C-71D0-49AB-963E-EE2D9E692F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90F16-CD95-4731-9F91-19B350AF47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1230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7E7C87-FF39-4E9E-968A-86AD51A170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2" t="24905" r="34408" b="37988"/>
          <a:stretch/>
        </p:blipFill>
        <p:spPr>
          <a:xfrm>
            <a:off x="345424" y="858053"/>
            <a:ext cx="9897434" cy="367263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B81586-2E76-475F-BB92-53F207204D90}"/>
              </a:ext>
            </a:extLst>
          </p:cNvPr>
          <p:cNvSpPr txBox="1"/>
          <p:nvPr/>
        </p:nvSpPr>
        <p:spPr>
          <a:xfrm>
            <a:off x="4511615" y="2001328"/>
            <a:ext cx="291913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Nested IF not possible in ADF</a:t>
            </a:r>
          </a:p>
        </p:txBody>
      </p:sp>
    </p:spTree>
    <p:extLst>
      <p:ext uri="{BB962C8B-B14F-4D97-AF65-F5344CB8AC3E}">
        <p14:creationId xmlns:p14="http://schemas.microsoft.com/office/powerpoint/2010/main" val="245356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E33202-8790-40DA-861A-5919B1C606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30" t="29220" r="38978" b="43404"/>
          <a:stretch/>
        </p:blipFill>
        <p:spPr>
          <a:xfrm>
            <a:off x="173194" y="575540"/>
            <a:ext cx="5233126" cy="317608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75AA24-CD36-45C7-A070-8663ABD479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95" t="30161" r="34450" b="45920"/>
          <a:stretch/>
        </p:blipFill>
        <p:spPr>
          <a:xfrm>
            <a:off x="5572045" y="575540"/>
            <a:ext cx="4776282" cy="319393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92D9ED-DEA9-40C7-AA15-ECF9194850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234" t="57135" r="30284" b="30478"/>
          <a:stretch/>
        </p:blipFill>
        <p:spPr>
          <a:xfrm>
            <a:off x="131190" y="3877119"/>
            <a:ext cx="8137320" cy="148282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BAAD78-3C92-4183-B2F5-9A42C59573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511" t="59858" r="29580" b="30417"/>
          <a:stretch/>
        </p:blipFill>
        <p:spPr>
          <a:xfrm>
            <a:off x="203513" y="4139766"/>
            <a:ext cx="8064998" cy="11423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421F08-7CB1-41BB-BC4F-7B5B6CFF1DE7}"/>
              </a:ext>
            </a:extLst>
          </p:cNvPr>
          <p:cNvSpPr/>
          <p:nvPr/>
        </p:nvSpPr>
        <p:spPr>
          <a:xfrm>
            <a:off x="131189" y="4130038"/>
            <a:ext cx="8137321" cy="2474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AFF161-42FB-4927-822F-3D802385F2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802" t="61373" r="32772" b="28159"/>
          <a:stretch/>
        </p:blipFill>
        <p:spPr>
          <a:xfrm>
            <a:off x="131190" y="5462725"/>
            <a:ext cx="8137321" cy="131700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27B7EE-FC5E-48B6-9CEC-90BE63FD3D4B}"/>
              </a:ext>
            </a:extLst>
          </p:cNvPr>
          <p:cNvSpPr txBox="1"/>
          <p:nvPr/>
        </p:nvSpPr>
        <p:spPr>
          <a:xfrm>
            <a:off x="2110902" y="126458"/>
            <a:ext cx="1000595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Pipeline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6F16B5-C2B5-42C2-8AE9-98E80C050D08}"/>
              </a:ext>
            </a:extLst>
          </p:cNvPr>
          <p:cNvSpPr txBox="1"/>
          <p:nvPr/>
        </p:nvSpPr>
        <p:spPr>
          <a:xfrm>
            <a:off x="7389779" y="107001"/>
            <a:ext cx="1000595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Pipeline 2</a:t>
            </a:r>
          </a:p>
        </p:txBody>
      </p:sp>
    </p:spTree>
    <p:extLst>
      <p:ext uri="{BB962C8B-B14F-4D97-AF65-F5344CB8AC3E}">
        <p14:creationId xmlns:p14="http://schemas.microsoft.com/office/powerpoint/2010/main" val="352534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B7F376-4CEC-441A-B1F6-D6BB4A3AF1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36" t="24783" r="26298" b="36377"/>
          <a:stretch/>
        </p:blipFill>
        <p:spPr>
          <a:xfrm>
            <a:off x="187998" y="220986"/>
            <a:ext cx="7710862" cy="420022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02094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3770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10</Words>
  <Application>Microsoft Office PowerPoint</Application>
  <PresentationFormat>Widescreen</PresentationFormat>
  <Paragraphs>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5</cp:revision>
  <dcterms:created xsi:type="dcterms:W3CDTF">2022-12-22T09:00:01Z</dcterms:created>
  <dcterms:modified xsi:type="dcterms:W3CDTF">2022-12-22T17:21:06Z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2022-12-22T09:00:01Z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8864ab34-0c4e-45e6-8016-e129ff9f53d1</vt:lpwstr>
  </property>
  <property fmtid="{D5CDD505-2E9C-101B-9397-08002B2CF9AE}" pid="8" name="MSIP_Label_19540963-e559-4020-8a90-fe8a502c2801_ContentBits">
    <vt:lpwstr>0</vt:lpwstr>
  </property>
</Properties>
</file>